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9" r:id="rId31"/>
    <p:sldId id="291" r:id="rId32"/>
    <p:sldId id="300" r:id="rId33"/>
    <p:sldId id="298" r:id="rId34"/>
    <p:sldId id="297" r:id="rId35"/>
    <p:sldId id="301" r:id="rId36"/>
    <p:sldId id="302" r:id="rId37"/>
    <p:sldId id="292" r:id="rId38"/>
    <p:sldId id="293" r:id="rId39"/>
    <p:sldId id="295" r:id="rId40"/>
    <p:sldId id="294" r:id="rId41"/>
    <p:sldId id="296" r:id="rId42"/>
    <p:sldId id="28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9D4"/>
    <a:srgbClr val="FF8C00"/>
    <a:srgbClr val="F7DF1E"/>
    <a:srgbClr val="121212"/>
    <a:srgbClr val="53866D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216" autoAdjust="0"/>
  </p:normalViewPr>
  <p:slideViewPr>
    <p:cSldViewPr snapToGrid="0">
      <p:cViewPr varScale="1">
        <p:scale>
          <a:sx n="81" d="100"/>
          <a:sy n="81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7" y="25706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화면과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908492" y="3856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50384B1-BCDD-D9CF-3579-D1FB1A5CDC33}"/>
              </a:ext>
            </a:extLst>
          </p:cNvPr>
          <p:cNvSpPr txBox="1"/>
          <p:nvPr/>
        </p:nvSpPr>
        <p:spPr>
          <a:xfrm>
            <a:off x="2903240" y="371616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불러오기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8AF3EA28-D1DF-57C7-262A-DBA5F29286F6}"/>
              </a:ext>
            </a:extLst>
          </p:cNvPr>
          <p:cNvSpPr txBox="1"/>
          <p:nvPr/>
        </p:nvSpPr>
        <p:spPr>
          <a:xfrm>
            <a:off x="2860398" y="470644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응용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79189" y="66021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5351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343872" y="263732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B0F0363-0009-2AF7-F769-51B02F90E3C0}"/>
              </a:ext>
            </a:extLst>
          </p:cNvPr>
          <p:cNvSpPr txBox="1"/>
          <p:nvPr/>
        </p:nvSpPr>
        <p:spPr>
          <a:xfrm>
            <a:off x="3343872" y="2637327"/>
            <a:ext cx="4904492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페이지의 이동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B123CA31-5492-DEBC-BFB1-F060BCEBFCFD}"/>
              </a:ext>
            </a:extLst>
          </p:cNvPr>
          <p:cNvSpPr txBox="1"/>
          <p:nvPr/>
        </p:nvSpPr>
        <p:spPr>
          <a:xfrm>
            <a:off x="8505568" y="1050871"/>
            <a:ext cx="137702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완료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267135C9-AD26-8762-20A5-F7088F4B3DA3}"/>
              </a:ext>
            </a:extLst>
          </p:cNvPr>
          <p:cNvSpPr txBox="1"/>
          <p:nvPr/>
        </p:nvSpPr>
        <p:spPr>
          <a:xfrm>
            <a:off x="8378355" y="2818058"/>
            <a:ext cx="196846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1382</Words>
  <Application>Microsoft Office PowerPoint</Application>
  <PresentationFormat>Widescreen</PresentationFormat>
  <Paragraphs>512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63</cp:revision>
  <dcterms:created xsi:type="dcterms:W3CDTF">2025-01-20T11:57:41Z</dcterms:created>
  <dcterms:modified xsi:type="dcterms:W3CDTF">2025-02-07T07:59:02Z</dcterms:modified>
</cp:coreProperties>
</file>